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4535488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351"/>
  </p:normalViewPr>
  <p:slideViewPr>
    <p:cSldViewPr snapToGrid="0">
      <p:cViewPr varScale="1">
        <p:scale>
          <a:sx n="115" d="100"/>
          <a:sy n="115" d="100"/>
        </p:scale>
        <p:origin x="1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77760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32000" y="2435040"/>
            <a:ext cx="77760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41648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32000" y="243504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416480" y="243504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061440" y="106128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5690880" y="106128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32000" y="243504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061440" y="243504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5690880" y="2435040"/>
            <a:ext cx="25038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32000" y="1061280"/>
            <a:ext cx="77760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77760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37944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416480" y="1061280"/>
            <a:ext cx="37944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32000" y="180720"/>
            <a:ext cx="7776000" cy="3510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416480" y="1061280"/>
            <a:ext cx="37944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32000" y="243504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37944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41648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416480" y="243504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3200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416480" y="1061280"/>
            <a:ext cx="37944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32000" y="2435040"/>
            <a:ext cx="7776000" cy="12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180720"/>
            <a:ext cx="7776000" cy="7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AT" sz="44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32000" y="1061280"/>
            <a:ext cx="7776000" cy="263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000"/>
          </a:bodyPr>
          <a:lstStyle/>
          <a:p>
            <a:pPr marL="349920" indent="-26244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32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699840" lvl="1" indent="-26244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8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049760" lvl="2" indent="-23328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4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399680" lvl="3" indent="-17496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1749600" lvl="4" indent="-174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099520" lvl="5" indent="-174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2449440" lvl="6" indent="-174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rázok 3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638920" cy="4488423"/>
          </a:xfrm>
          <a:prstGeom prst="rect">
            <a:avLst/>
          </a:prstGeom>
          <a:ln w="0">
            <a:noFill/>
          </a:ln>
        </p:spPr>
      </p:pic>
      <p:pic>
        <p:nvPicPr>
          <p:cNvPr id="39" name="Obrázok 38"/>
          <p:cNvPicPr/>
          <p:nvPr/>
        </p:nvPicPr>
        <p:blipFill>
          <a:blip r:embed="rId3"/>
          <a:stretch/>
        </p:blipFill>
        <p:spPr>
          <a:xfrm>
            <a:off x="0" y="1980000"/>
            <a:ext cx="8638560" cy="2555280"/>
          </a:xfrm>
          <a:prstGeom prst="rect">
            <a:avLst/>
          </a:prstGeom>
          <a:ln w="0">
            <a:noFill/>
          </a:ln>
        </p:spPr>
      </p:pic>
      <p:sp>
        <p:nvSpPr>
          <p:cNvPr id="40" name="Google Shape;88;p16"/>
          <p:cNvSpPr/>
          <p:nvPr/>
        </p:nvSpPr>
        <p:spPr>
          <a:xfrm>
            <a:off x="360000" y="1779480"/>
            <a:ext cx="7471440" cy="15929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960" tIns="102960" rIns="102960" bIns="10296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sk-SK" sz="2400" b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Krátky text o Noci kostolov vo vašom </a:t>
            </a:r>
          </a:p>
          <a:p>
            <a:pPr>
              <a:lnSpc>
                <a:spcPct val="100000"/>
              </a:lnSpc>
            </a:pPr>
            <a:r>
              <a:rPr lang="sk-SK" sz="2400" b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cirk. zbore/farnosti</a:t>
            </a:r>
            <a:endParaRPr lang="sk-SK" sz="2400" b="0" strike="noStrike" spc="-1" noProof="0" dirty="0">
              <a:solidFill>
                <a:srgbClr val="000000"/>
              </a:solidFill>
              <a:latin typeface="Fira Sans"/>
            </a:endParaRPr>
          </a:p>
          <a:p>
            <a:pPr>
              <a:lnSpc>
                <a:spcPct val="100000"/>
              </a:lnSpc>
            </a:pPr>
            <a:r>
              <a:rPr lang="sk-SK" sz="14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Venujte, prosím, pozornosť umiestneniu tohto textu nad obrázkom</a:t>
            </a:r>
            <a:r>
              <a:rPr lang="sk-SK" sz="1400" i="1" spc="-1" noProof="0" dirty="0">
                <a:solidFill>
                  <a:srgbClr val="FFFFFF"/>
                </a:solidFill>
                <a:latin typeface="Fira Sans"/>
                <a:ea typeface="Roboto"/>
              </a:rPr>
              <a:t> a uistite sa, že je dobre čitateľný.</a:t>
            </a:r>
            <a:r>
              <a:rPr lang="sk-SK" sz="14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 </a:t>
            </a:r>
            <a:r>
              <a:rPr lang="sk-SK" sz="1400" i="1" spc="-1" noProof="0" dirty="0">
                <a:solidFill>
                  <a:srgbClr val="FFFFFF"/>
                </a:solidFill>
                <a:latin typeface="Fira Sans"/>
                <a:ea typeface="Roboto"/>
              </a:rPr>
              <a:t>Obrázok môžete prípadne stmaviť v jeho nastaveniach, aby text na ňom lepšie vynikol.</a:t>
            </a:r>
            <a:endParaRPr lang="sk-SK" sz="1400" b="0" strike="noStrike" spc="-1" noProof="0" dirty="0">
              <a:solidFill>
                <a:srgbClr val="000000"/>
              </a:solidFill>
              <a:latin typeface="Fira Sans"/>
            </a:endParaRPr>
          </a:p>
        </p:txBody>
      </p:sp>
      <p:pic>
        <p:nvPicPr>
          <p:cNvPr id="41" name="Obrázok 4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969" y="0"/>
            <a:ext cx="1837341" cy="966439"/>
          </a:xfrm>
          <a:prstGeom prst="rect">
            <a:avLst/>
          </a:prstGeom>
          <a:ln w="0">
            <a:noFill/>
          </a:ln>
        </p:spPr>
      </p:pic>
      <p:pic>
        <p:nvPicPr>
          <p:cNvPr id="42" name="Obrázok 41"/>
          <p:cNvPicPr/>
          <p:nvPr/>
        </p:nvPicPr>
        <p:blipFill>
          <a:blip r:embed="rId5"/>
          <a:stretch/>
        </p:blipFill>
        <p:spPr>
          <a:xfrm>
            <a:off x="0" y="2888280"/>
            <a:ext cx="8639280" cy="1647000"/>
          </a:xfrm>
          <a:prstGeom prst="rect">
            <a:avLst/>
          </a:prstGeom>
          <a:ln w="0">
            <a:noFill/>
          </a:ln>
        </p:spPr>
      </p:pic>
      <p:pic>
        <p:nvPicPr>
          <p:cNvPr id="43" name="Google Shape;87;p1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95920" y="3830414"/>
            <a:ext cx="1863360" cy="457532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46</Words>
  <Application>Microsoft Macintosh PowerPoint</Application>
  <PresentationFormat>Vlastná</PresentationFormat>
  <Paragraphs>3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Fira Sans</vt:lpstr>
      <vt:lpstr>Symbol</vt:lpstr>
      <vt:lpstr>Wingdings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User</dc:creator>
  <dc:description/>
  <cp:lastModifiedBy>Ladislav Adamovič</cp:lastModifiedBy>
  <cp:revision>32</cp:revision>
  <dcterms:modified xsi:type="dcterms:W3CDTF">2026-02-27T15:46:15Z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