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911975" cy="3887788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351"/>
  </p:normalViewPr>
  <p:slideViewPr>
    <p:cSldViewPr snapToGrid="0">
      <p:cViewPr varScale="1">
        <p:scale>
          <a:sx n="134" d="100"/>
          <a:sy n="134" d="100"/>
        </p:scale>
        <p:origin x="1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622044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45600" y="2086920"/>
            <a:ext cx="622044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5334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45600" y="208692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533400" y="208692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448720" y="90936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51840" y="90936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45600" y="208692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448720" y="208692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551840" y="2086920"/>
            <a:ext cx="200268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5600" y="909360"/>
            <a:ext cx="622044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622044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303552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533400" y="909360"/>
            <a:ext cx="303552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5600" y="154800"/>
            <a:ext cx="6220440" cy="300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533400" y="909360"/>
            <a:ext cx="303552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45600" y="208692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303552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5334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533400" y="208692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5600" y="-145800"/>
            <a:ext cx="6220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456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533400" y="909360"/>
            <a:ext cx="303552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0000"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45600" y="2086920"/>
            <a:ext cx="6220440" cy="10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5600" y="154800"/>
            <a:ext cx="6220440" cy="648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AT" sz="44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5600" y="909360"/>
            <a:ext cx="6220440" cy="225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9000"/>
          </a:bodyPr>
          <a:lstStyle/>
          <a:p>
            <a:pPr marL="298080" indent="-22356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32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596160" lvl="1" indent="-22356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8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894240" lvl="2" indent="-19872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4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192320" lvl="3" indent="-14904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1490400" lvl="4" indent="-149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1788480" lvl="5" indent="-149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2086560" lvl="6" indent="-149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rázok 3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3"/>
            <a:ext cx="6910200" cy="3876974"/>
          </a:xfrm>
          <a:prstGeom prst="rect">
            <a:avLst/>
          </a:prstGeom>
          <a:ln w="0">
            <a:noFill/>
          </a:ln>
        </p:spPr>
      </p:pic>
      <p:pic>
        <p:nvPicPr>
          <p:cNvPr id="39" name="Obrázok 38"/>
          <p:cNvPicPr/>
          <p:nvPr/>
        </p:nvPicPr>
        <p:blipFill>
          <a:blip r:embed="rId3"/>
          <a:stretch/>
        </p:blipFill>
        <p:spPr>
          <a:xfrm>
            <a:off x="0" y="1697040"/>
            <a:ext cx="6909840" cy="2189880"/>
          </a:xfrm>
          <a:prstGeom prst="rect">
            <a:avLst/>
          </a:prstGeom>
          <a:ln w="0">
            <a:noFill/>
          </a:ln>
        </p:spPr>
      </p:pic>
      <p:pic>
        <p:nvPicPr>
          <p:cNvPr id="40" name="Obrázok 3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3025"/>
            <a:ext cx="1683949" cy="885755"/>
          </a:xfrm>
          <a:prstGeom prst="rect">
            <a:avLst/>
          </a:prstGeom>
          <a:ln w="0">
            <a:noFill/>
          </a:ln>
        </p:spPr>
      </p:pic>
      <p:pic>
        <p:nvPicPr>
          <p:cNvPr id="41" name="Obrázok 40"/>
          <p:cNvPicPr/>
          <p:nvPr/>
        </p:nvPicPr>
        <p:blipFill>
          <a:blip r:embed="rId5"/>
          <a:stretch/>
        </p:blipFill>
        <p:spPr>
          <a:xfrm>
            <a:off x="0" y="2569680"/>
            <a:ext cx="6911280" cy="1317240"/>
          </a:xfrm>
          <a:prstGeom prst="rect">
            <a:avLst/>
          </a:prstGeom>
          <a:ln w="0">
            <a:noFill/>
          </a:ln>
        </p:spPr>
      </p:pic>
      <p:pic>
        <p:nvPicPr>
          <p:cNvPr id="42" name="Google Shape;87;p1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000" y="602920"/>
            <a:ext cx="1619280" cy="397600"/>
          </a:xfrm>
          <a:prstGeom prst="rect">
            <a:avLst/>
          </a:prstGeom>
          <a:ln w="0">
            <a:noFill/>
          </a:ln>
        </p:spPr>
      </p:pic>
      <p:sp>
        <p:nvSpPr>
          <p:cNvPr id="43" name="Google Shape;88;p16"/>
          <p:cNvSpPr/>
          <p:nvPr/>
        </p:nvSpPr>
        <p:spPr>
          <a:xfrm>
            <a:off x="360000" y="1633320"/>
            <a:ext cx="5976000" cy="122359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960" tIns="102960" rIns="102960" bIns="10296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sk-SK" sz="2400" b="1" strike="noStrike" spc="-1" dirty="0">
                <a:solidFill>
                  <a:srgbClr val="FFFFFF"/>
                </a:solidFill>
                <a:latin typeface="Fira Sans"/>
                <a:ea typeface="Roboto"/>
              </a:rPr>
              <a:t>Názov udalosti (alebo žiaden text)</a:t>
            </a:r>
            <a:endParaRPr lang="de-AT" sz="2400" b="0" strike="noStrike" spc="-1" dirty="0">
              <a:solidFill>
                <a:srgbClr val="000000"/>
              </a:solidFill>
              <a:latin typeface="Fira Sans"/>
            </a:endParaRPr>
          </a:p>
          <a:p>
            <a:pPr>
              <a:lnSpc>
                <a:spcPct val="100000"/>
              </a:lnSpc>
            </a:pPr>
            <a:r>
              <a:rPr lang="sk-SK" sz="14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Venujte, prosím, pozornosť umiestneniu tohto textu nad obrázkom</a:t>
            </a:r>
            <a:r>
              <a:rPr lang="sk-SK" sz="1400" i="1" spc="-1" noProof="0" dirty="0">
                <a:solidFill>
                  <a:srgbClr val="FFFFFF"/>
                </a:solidFill>
                <a:latin typeface="Fira Sans"/>
                <a:ea typeface="Roboto"/>
              </a:rPr>
              <a:t> a uistite sa, že je dobre čitateľný.</a:t>
            </a:r>
            <a:r>
              <a:rPr lang="sk-SK" sz="14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 </a:t>
            </a:r>
            <a:r>
              <a:rPr lang="sk-SK" sz="1400" i="1" spc="-1" noProof="0" dirty="0">
                <a:solidFill>
                  <a:srgbClr val="FFFFFF"/>
                </a:solidFill>
                <a:latin typeface="Fira Sans"/>
                <a:ea typeface="Roboto"/>
              </a:rPr>
              <a:t>Obrázok môžete prípadne stmaviť v jeho nastaveniach, aby text na ňom lepšie vynikol.</a:t>
            </a:r>
            <a:endParaRPr lang="sk-SK" sz="1400" b="0" strike="noStrike" spc="-1" noProof="0" dirty="0">
              <a:solidFill>
                <a:srgbClr val="000000"/>
              </a:solidFill>
              <a:latin typeface="Fir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41</Words>
  <Application>Microsoft Macintosh PowerPoint</Application>
  <PresentationFormat>Vlastná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Fira Sans</vt:lpstr>
      <vt:lpstr>Symbol</vt:lpstr>
      <vt:lpstr>Wingdings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User</dc:creator>
  <dc:description/>
  <cp:lastModifiedBy>Ladislav Adamovič</cp:lastModifiedBy>
  <cp:revision>32</cp:revision>
  <dcterms:modified xsi:type="dcterms:W3CDTF">2026-02-27T15:11:44Z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