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288588" cy="10288588"/>
  <p:notesSz cx="7559675" cy="10691813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0"/>
    <p:restoredTop sz="94351"/>
  </p:normalViewPr>
  <p:slideViewPr>
    <p:cSldViewPr snapToGrid="0">
      <p:cViewPr varScale="1">
        <p:scale>
          <a:sx n="50" d="100"/>
          <a:sy n="50" d="100"/>
        </p:scale>
        <p:origin x="297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14080" y="410400"/>
            <a:ext cx="9259200" cy="1717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AT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14080" y="2407320"/>
            <a:ext cx="9259200" cy="2845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14080" y="5523840"/>
            <a:ext cx="9259200" cy="2845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14080" y="410400"/>
            <a:ext cx="9259200" cy="1717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AT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14080" y="2407320"/>
            <a:ext cx="4518360" cy="2845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258880" y="2407320"/>
            <a:ext cx="4518360" cy="2845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14080" y="5523840"/>
            <a:ext cx="4518360" cy="2845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258880" y="5523840"/>
            <a:ext cx="4518360" cy="2845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14080" y="410400"/>
            <a:ext cx="9259200" cy="1717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AT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14080" y="2407320"/>
            <a:ext cx="2981160" cy="2845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644640" y="2407320"/>
            <a:ext cx="2981160" cy="2845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775200" y="2407320"/>
            <a:ext cx="2981160" cy="2845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14080" y="5523840"/>
            <a:ext cx="2981160" cy="2845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644640" y="5523840"/>
            <a:ext cx="2981160" cy="2845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775200" y="5523840"/>
            <a:ext cx="2981160" cy="2845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14080" y="410400"/>
            <a:ext cx="9259200" cy="1717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AT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14080" y="2407320"/>
            <a:ext cx="9259200" cy="5966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14080" y="410400"/>
            <a:ext cx="9259200" cy="1717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AT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14080" y="2407320"/>
            <a:ext cx="9259200" cy="5966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14080" y="410400"/>
            <a:ext cx="9259200" cy="1717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AT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14080" y="2407320"/>
            <a:ext cx="4518360" cy="5966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258880" y="2407320"/>
            <a:ext cx="4518360" cy="5966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14080" y="410400"/>
            <a:ext cx="9259200" cy="1717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AT" sz="4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14080" y="410400"/>
            <a:ext cx="9259200" cy="7962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14080" y="410400"/>
            <a:ext cx="9259200" cy="1717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AT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14080" y="2407320"/>
            <a:ext cx="4518360" cy="2845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258880" y="2407320"/>
            <a:ext cx="4518360" cy="5966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14080" y="5523840"/>
            <a:ext cx="4518360" cy="2845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14080" y="410400"/>
            <a:ext cx="9259200" cy="1717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AT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14080" y="2407320"/>
            <a:ext cx="4518360" cy="5966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258880" y="2407320"/>
            <a:ext cx="4518360" cy="2845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258880" y="5523840"/>
            <a:ext cx="4518360" cy="2845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14080" y="410400"/>
            <a:ext cx="9259200" cy="1717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AT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14080" y="2407320"/>
            <a:ext cx="4518360" cy="2845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258880" y="2407320"/>
            <a:ext cx="4518360" cy="2845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14080" y="5523840"/>
            <a:ext cx="9259200" cy="2845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AT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5E5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Obrázok 3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-28440"/>
            <a:ext cx="10288588" cy="10315800"/>
          </a:xfrm>
          <a:prstGeom prst="rect">
            <a:avLst/>
          </a:prstGeom>
          <a:ln w="0">
            <a:noFill/>
          </a:ln>
        </p:spPr>
      </p:pic>
      <p:pic>
        <p:nvPicPr>
          <p:cNvPr id="37" name="Obrázok 36"/>
          <p:cNvPicPr/>
          <p:nvPr/>
        </p:nvPicPr>
        <p:blipFill>
          <a:blip r:embed="rId3"/>
          <a:stretch/>
        </p:blipFill>
        <p:spPr>
          <a:xfrm>
            <a:off x="360" y="6120000"/>
            <a:ext cx="10287000" cy="4167360"/>
          </a:xfrm>
          <a:prstGeom prst="rect">
            <a:avLst/>
          </a:prstGeom>
          <a:ln w="0">
            <a:noFill/>
          </a:ln>
        </p:spPr>
      </p:pic>
      <p:sp>
        <p:nvSpPr>
          <p:cNvPr id="38" name="Google Shape;88;p16"/>
          <p:cNvSpPr/>
          <p:nvPr/>
        </p:nvSpPr>
        <p:spPr>
          <a:xfrm>
            <a:off x="352080" y="7019488"/>
            <a:ext cx="9645480" cy="156214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02960" tIns="102960" rIns="102960" bIns="10296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sk-SK" sz="2800" b="1" strike="noStrike" spc="-1" noProof="0" dirty="0">
                <a:solidFill>
                  <a:srgbClr val="FFFFFF"/>
                </a:solidFill>
                <a:latin typeface="Fira Sans"/>
                <a:ea typeface="Roboto"/>
              </a:rPr>
              <a:t>Krátky text o Noci kostolov vo vašom cirk. zbore/farnosti</a:t>
            </a:r>
            <a:endParaRPr lang="sk-SK" sz="2800" b="0" strike="noStrike" spc="-1" noProof="0" dirty="0">
              <a:solidFill>
                <a:srgbClr val="000000"/>
              </a:solidFill>
              <a:latin typeface="Fira Sans"/>
            </a:endParaRPr>
          </a:p>
          <a:p>
            <a:pPr>
              <a:lnSpc>
                <a:spcPct val="100000"/>
              </a:lnSpc>
            </a:pPr>
            <a:r>
              <a:rPr lang="sk-SK" sz="2000" b="0" i="1" strike="noStrike" spc="-1" noProof="0" dirty="0">
                <a:solidFill>
                  <a:srgbClr val="FFFFFF"/>
                </a:solidFill>
                <a:latin typeface="Fira Sans"/>
                <a:ea typeface="Roboto"/>
              </a:rPr>
              <a:t>Venujte, prosím, pozornosť umiestneniu tohto textu nad obrázkom</a:t>
            </a:r>
            <a:r>
              <a:rPr lang="sk-SK" sz="2000" i="1" spc="-1" noProof="0" dirty="0">
                <a:solidFill>
                  <a:srgbClr val="FFFFFF"/>
                </a:solidFill>
                <a:latin typeface="Fira Sans"/>
                <a:ea typeface="Roboto"/>
              </a:rPr>
              <a:t> a uistite sa, že je dobre čitateľný.</a:t>
            </a:r>
            <a:r>
              <a:rPr lang="sk-SK" sz="2000" b="0" i="1" strike="noStrike" spc="-1" noProof="0" dirty="0">
                <a:solidFill>
                  <a:srgbClr val="FFFFFF"/>
                </a:solidFill>
                <a:latin typeface="Fira Sans"/>
                <a:ea typeface="Roboto"/>
              </a:rPr>
              <a:t> </a:t>
            </a:r>
            <a:r>
              <a:rPr lang="sk-SK" sz="2000" i="1" spc="-1" noProof="0" dirty="0">
                <a:solidFill>
                  <a:srgbClr val="FFFFFF"/>
                </a:solidFill>
                <a:latin typeface="Fira Sans"/>
                <a:ea typeface="Roboto"/>
              </a:rPr>
              <a:t>Obrázok môžete prípadne stmaviť v jeho nastaveniach, aby text na ňom lepšie vynikol.</a:t>
            </a:r>
            <a:endParaRPr lang="sk-SK" sz="2000" b="0" strike="noStrike" spc="-1" noProof="0" dirty="0">
              <a:solidFill>
                <a:srgbClr val="000000"/>
              </a:solidFill>
              <a:latin typeface="Fira Sans"/>
            </a:endParaRPr>
          </a:p>
        </p:txBody>
      </p:sp>
      <p:pic>
        <p:nvPicPr>
          <p:cNvPr id="39" name="Obrázok 38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26676" y="765543"/>
            <a:ext cx="3535327" cy="1859577"/>
          </a:xfrm>
          <a:prstGeom prst="rect">
            <a:avLst/>
          </a:prstGeom>
          <a:ln w="0">
            <a:noFill/>
          </a:ln>
        </p:spPr>
      </p:pic>
      <p:pic>
        <p:nvPicPr>
          <p:cNvPr id="40" name="Obrázok 39"/>
          <p:cNvPicPr/>
          <p:nvPr/>
        </p:nvPicPr>
        <p:blipFill>
          <a:blip r:embed="rId5"/>
          <a:stretch/>
        </p:blipFill>
        <p:spPr>
          <a:xfrm>
            <a:off x="0" y="8327160"/>
            <a:ext cx="10287000" cy="1960200"/>
          </a:xfrm>
          <a:prstGeom prst="rect">
            <a:avLst/>
          </a:prstGeom>
          <a:ln w="0">
            <a:noFill/>
          </a:ln>
        </p:spPr>
      </p:pic>
      <p:pic>
        <p:nvPicPr>
          <p:cNvPr id="41" name="Google Shape;87;p16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089480" y="9217892"/>
            <a:ext cx="2908080" cy="714055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</TotalTime>
  <Words>46</Words>
  <Application>Microsoft Macintosh PowerPoint</Application>
  <PresentationFormat>Vlastná</PresentationFormat>
  <Paragraphs>2</Paragraphs>
  <Slides>1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2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</vt:i4>
      </vt:variant>
    </vt:vector>
  </HeadingPairs>
  <TitlesOfParts>
    <vt:vector size="4" baseType="lpstr">
      <vt:lpstr>Arial</vt:lpstr>
      <vt:lpstr>Fira Sans</vt:lpstr>
      <vt:lpstr>Office Theme</vt:lpstr>
      <vt:lpstr>Prezentácia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subject/>
  <dc:creator>User</dc:creator>
  <dc:description/>
  <cp:lastModifiedBy>Ladislav Adamovič</cp:lastModifiedBy>
  <cp:revision>27</cp:revision>
  <dcterms:modified xsi:type="dcterms:W3CDTF">2026-02-27T15:12:45Z</dcterms:modified>
  <dc:language>de-AT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1</vt:i4>
  </property>
  <property fmtid="{D5CDD505-2E9C-101B-9397-08002B2CF9AE}" pid="3" name="PresentationFormat">
    <vt:lpwstr>Benutzerdefiniert</vt:lpwstr>
  </property>
  <property fmtid="{D5CDD505-2E9C-101B-9397-08002B2CF9AE}" pid="4" name="Slides">
    <vt:i4>1</vt:i4>
  </property>
</Properties>
</file>