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1813" cy="15119350"/>
  <p:notesSz cx="7559675" cy="10691813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/>
    <p:restoredTop sz="94351"/>
  </p:normalViewPr>
  <p:slideViewPr>
    <p:cSldViewPr snapToGrid="0">
      <p:cViewPr varScale="1">
        <p:scale>
          <a:sx n="34" d="100"/>
          <a:sy n="34" d="100"/>
        </p:scale>
        <p:origin x="226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34600" y="-630000"/>
            <a:ext cx="9622440" cy="4988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1173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34600" y="3537000"/>
            <a:ext cx="9622440" cy="418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853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34600" y="8117280"/>
            <a:ext cx="9622440" cy="418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853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34600" y="-630000"/>
            <a:ext cx="9622440" cy="4988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1173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34600" y="353700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/>
          </a:bodyPr>
          <a:lstStyle/>
          <a:p>
            <a:endParaRPr lang="de-AT" sz="853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465160" y="353700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/>
          </a:bodyPr>
          <a:lstStyle/>
          <a:p>
            <a:endParaRPr lang="de-AT" sz="853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34600" y="811728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/>
          </a:bodyPr>
          <a:lstStyle/>
          <a:p>
            <a:endParaRPr lang="de-AT" sz="853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465160" y="811728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/>
          </a:bodyPr>
          <a:lstStyle/>
          <a:p>
            <a:endParaRPr lang="de-AT" sz="853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34600" y="-630000"/>
            <a:ext cx="9622440" cy="4988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1173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34600" y="3537000"/>
            <a:ext cx="3098160" cy="418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8000"/>
          </a:bodyPr>
          <a:lstStyle/>
          <a:p>
            <a:endParaRPr lang="de-AT" sz="853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787920" y="3537000"/>
            <a:ext cx="3098160" cy="418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8000"/>
          </a:bodyPr>
          <a:lstStyle/>
          <a:p>
            <a:endParaRPr lang="de-AT" sz="853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7041600" y="3537000"/>
            <a:ext cx="3098160" cy="418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8000"/>
          </a:bodyPr>
          <a:lstStyle/>
          <a:p>
            <a:endParaRPr lang="de-AT" sz="853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34600" y="8117280"/>
            <a:ext cx="3098160" cy="418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8000"/>
          </a:bodyPr>
          <a:lstStyle/>
          <a:p>
            <a:endParaRPr lang="de-AT" sz="853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787920" y="8117280"/>
            <a:ext cx="3098160" cy="418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8000"/>
          </a:bodyPr>
          <a:lstStyle/>
          <a:p>
            <a:endParaRPr lang="de-AT" sz="853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7041600" y="8117280"/>
            <a:ext cx="3098160" cy="418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8000"/>
          </a:bodyPr>
          <a:lstStyle/>
          <a:p>
            <a:endParaRPr lang="de-AT" sz="853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34600" y="-630000"/>
            <a:ext cx="9622440" cy="4988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1173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34600" y="3537000"/>
            <a:ext cx="9622440" cy="87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34600" y="-630000"/>
            <a:ext cx="9622440" cy="4988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1173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34600" y="3537000"/>
            <a:ext cx="9622440" cy="87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853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34600" y="-630000"/>
            <a:ext cx="9622440" cy="4988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1173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34600" y="3537000"/>
            <a:ext cx="4695480" cy="87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853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465160" y="3537000"/>
            <a:ext cx="4695480" cy="87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853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34600" y="-630000"/>
            <a:ext cx="9622440" cy="4988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1173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34600" y="602640"/>
            <a:ext cx="9622440" cy="1169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34600" y="-630000"/>
            <a:ext cx="9622440" cy="4988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1173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34600" y="353700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/>
          </a:bodyPr>
          <a:lstStyle/>
          <a:p>
            <a:endParaRPr lang="de-AT" sz="853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465160" y="3537000"/>
            <a:ext cx="4695480" cy="87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853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34600" y="811728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/>
          </a:bodyPr>
          <a:lstStyle/>
          <a:p>
            <a:endParaRPr lang="de-AT" sz="853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34600" y="-630000"/>
            <a:ext cx="9622440" cy="4988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1173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34600" y="3537000"/>
            <a:ext cx="4695480" cy="87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853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465160" y="353700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/>
          </a:bodyPr>
          <a:lstStyle/>
          <a:p>
            <a:endParaRPr lang="de-AT" sz="853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465160" y="811728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/>
          </a:bodyPr>
          <a:lstStyle/>
          <a:p>
            <a:endParaRPr lang="de-AT" sz="853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34600" y="-630000"/>
            <a:ext cx="9622440" cy="4988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1173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34600" y="353700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/>
          </a:bodyPr>
          <a:lstStyle/>
          <a:p>
            <a:endParaRPr lang="de-AT" sz="853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465160" y="353700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/>
          </a:bodyPr>
          <a:lstStyle/>
          <a:p>
            <a:endParaRPr lang="de-AT" sz="853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34600" y="8117280"/>
            <a:ext cx="9622440" cy="418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853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34600" y="602640"/>
            <a:ext cx="9622440" cy="2523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AT" sz="11730" b="0" strike="noStrike" spc="-1">
                <a:latin typeface="Arial"/>
              </a:rPr>
              <a:t>Format des Titeltextes durch Klicken bearbeiten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34600" y="3537000"/>
            <a:ext cx="9622440" cy="87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9000"/>
          </a:bodyPr>
          <a:lstStyle/>
          <a:p>
            <a:pPr marL="432000" indent="-324000">
              <a:spcBef>
                <a:spcPts val="377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8530" b="0" strike="noStrike" spc="-1"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3022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AT" sz="7469" b="0" strike="noStrike" spc="-1"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226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6400" b="0" strike="noStrike" spc="-1"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151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AT" sz="5340" b="0" strike="noStrike" spc="-1"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75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5340" b="0" strike="noStrike" spc="-1"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75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5340" b="0" strike="noStrike" spc="-1"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75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5340" b="0" strike="noStrike" spc="-1">
                <a:latin typeface="Arial"/>
              </a:rPr>
              <a:t>Siebte Gliederungsebene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34600" y="13773960"/>
            <a:ext cx="2490840" cy="104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de-AT" sz="1400" b="0" strike="noStrike" spc="-1">
                <a:latin typeface="Times New Roman"/>
              </a:rPr>
              <a:t>&lt;Datum/Uhrzeit&gt;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656520" y="13773960"/>
            <a:ext cx="3389040" cy="104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algn="ctr"/>
            <a:r>
              <a:rPr lang="de-AT" sz="1400" b="0" strike="noStrike" spc="-1">
                <a:latin typeface="Times New Roman"/>
              </a:rPr>
              <a:t>&lt;Fußzeile&gt;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665840" y="13773960"/>
            <a:ext cx="2490840" cy="104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algn="r"/>
            <a:fld id="{93AB7068-75E3-4112-84EB-BC8C10ED4346}" type="slidenum">
              <a:rPr lang="de-AT" sz="1400" b="0" strike="noStrike" spc="-1">
                <a:latin typeface="Times New Roman"/>
              </a:rPr>
              <a:t>‹#›</a:t>
            </a:fld>
            <a:endParaRPr lang="de-AT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>
            <a:extLst>
              <a:ext uri="{FF2B5EF4-FFF2-40B4-BE49-F238E27FC236}">
                <a16:creationId xmlns:a16="http://schemas.microsoft.com/office/drawing/2014/main" id="{212543B3-E87B-2A93-70D2-30A3A504CC1A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" y="0"/>
            <a:ext cx="10691812" cy="15119350"/>
          </a:xfrm>
          <a:prstGeom prst="rect">
            <a:avLst/>
          </a:prstGeom>
          <a:ln w="0">
            <a:noFill/>
          </a:ln>
        </p:spPr>
      </p:pic>
      <p:sp>
        <p:nvSpPr>
          <p:cNvPr id="41" name="PlaceHolder 1"/>
          <p:cNvSpPr>
            <a:spLocks noGrp="1"/>
          </p:cNvSpPr>
          <p:nvPr>
            <p:ph type="subTitle"/>
          </p:nvPr>
        </p:nvSpPr>
        <p:spPr>
          <a:xfrm>
            <a:off x="756000" y="5832000"/>
            <a:ext cx="6660000" cy="6048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sk-SK" sz="2600" b="0" i="1" strike="noStrike" spc="-1" noProof="0" dirty="0">
                <a:latin typeface="Arial"/>
              </a:rPr>
              <a:t>Meno cirkevného zboru/farnosti a ďalšie </a:t>
            </a:r>
            <a:r>
              <a:rPr lang="sk-SK" sz="2600" b="0" i="1" strike="noStrike" spc="-1" noProof="0" dirty="0" err="1">
                <a:latin typeface="Arial"/>
              </a:rPr>
              <a:t>info</a:t>
            </a:r>
            <a:endParaRPr lang="sk-SK" sz="2600" b="0" i="1" strike="noStrike" spc="-1" noProof="0" dirty="0">
              <a:latin typeface="Arial"/>
            </a:endParaRPr>
          </a:p>
          <a:p>
            <a:endParaRPr lang="sk-SK" sz="2600" b="0" i="1" strike="noStrike" spc="-1" noProof="0" dirty="0">
              <a:latin typeface="Arial"/>
            </a:endParaRPr>
          </a:p>
          <a:p>
            <a:r>
              <a:rPr lang="sk-SK" sz="7200" b="1" strike="noStrike" spc="-1" noProof="0" dirty="0">
                <a:latin typeface="Arial"/>
              </a:rPr>
              <a:t>Názov programu</a:t>
            </a:r>
          </a:p>
          <a:p>
            <a:r>
              <a:rPr lang="sk-SK" sz="2800" b="0" strike="noStrike" spc="-1" noProof="0" dirty="0">
                <a:latin typeface="Arial"/>
              </a:rPr>
              <a:t>Podnázov a ďalšie </a:t>
            </a:r>
            <a:r>
              <a:rPr lang="sk-SK" sz="2800" b="0" strike="noStrike" spc="-1" noProof="0" dirty="0" err="1">
                <a:latin typeface="Arial"/>
              </a:rPr>
              <a:t>info</a:t>
            </a:r>
            <a:endParaRPr lang="sk-SK" sz="2800" b="0" strike="noStrike" spc="-1" noProof="0" dirty="0">
              <a:latin typeface="Arial"/>
            </a:endParaRPr>
          </a:p>
          <a:p>
            <a:endParaRPr lang="sk-SK" sz="2800" b="0" strike="noStrike" spc="-1" noProof="0" dirty="0">
              <a:latin typeface="Arial"/>
            </a:endParaRPr>
          </a:p>
          <a:p>
            <a:r>
              <a:rPr lang="sk-SK" sz="3600" b="1" strike="noStrike" spc="-1" noProof="0" dirty="0" err="1">
                <a:latin typeface="Arial"/>
              </a:rPr>
              <a:t>xx:xx-xx:xx</a:t>
            </a:r>
            <a:r>
              <a:rPr lang="sk-SK" sz="3600" b="1" strike="noStrike" spc="-1" noProof="0" dirty="0">
                <a:latin typeface="Arial"/>
              </a:rPr>
              <a:t> </a:t>
            </a:r>
            <a:r>
              <a:rPr lang="sk-SK" sz="3600" b="1" spc="-1" noProof="0" dirty="0">
                <a:latin typeface="Arial"/>
              </a:rPr>
              <a:t>hod.</a:t>
            </a:r>
            <a:endParaRPr lang="sk-SK" sz="3600" b="1" strike="noStrike" spc="-1" noProof="0" dirty="0">
              <a:latin typeface="Arial"/>
            </a:endParaRPr>
          </a:p>
          <a:p>
            <a:r>
              <a:rPr lang="sk-SK" sz="3600" b="0" strike="noStrike" spc="-1" noProof="0" dirty="0">
                <a:latin typeface="Arial"/>
              </a:rPr>
              <a:t>Klasika – </a:t>
            </a:r>
            <a:r>
              <a:rPr lang="sk-SK" sz="3600" b="0" strike="noStrike" spc="-1" noProof="0" dirty="0" err="1">
                <a:latin typeface="Arial"/>
              </a:rPr>
              <a:t>Gospel</a:t>
            </a:r>
            <a:r>
              <a:rPr lang="sk-SK" sz="3600" b="0" strike="noStrike" spc="-1" noProof="0" dirty="0">
                <a:latin typeface="Arial"/>
              </a:rPr>
              <a:t> – Spirituály</a:t>
            </a:r>
          </a:p>
          <a:p>
            <a:r>
              <a:rPr lang="sk-SK" sz="1800" b="0" strike="noStrike" spc="-1" noProof="0" dirty="0">
                <a:latin typeface="Arial"/>
              </a:rPr>
              <a:t>Ďalšie informácie podľa potreby, logá, atď.</a:t>
            </a:r>
          </a:p>
          <a:p>
            <a:r>
              <a:rPr lang="sk-SK" sz="2200" b="0" i="1" strike="noStrike" spc="-1" noProof="0" dirty="0">
                <a:latin typeface="Arial"/>
                <a:ea typeface="Arial"/>
              </a:rPr>
              <a:t>          </a:t>
            </a:r>
          </a:p>
          <a:p>
            <a:r>
              <a:rPr lang="sk-SK" sz="2200" i="1" spc="-1" noProof="0" dirty="0">
                <a:latin typeface="Arial"/>
              </a:rPr>
              <a:t>				…</a:t>
            </a:r>
            <a:r>
              <a:rPr lang="sk-SK" sz="2200" b="0" i="1" strike="noStrike" spc="-1" noProof="0" dirty="0">
                <a:latin typeface="Arial"/>
              </a:rPr>
              <a:t>pozor na tento okraj!</a:t>
            </a:r>
          </a:p>
        </p:txBody>
      </p:sp>
      <p:pic>
        <p:nvPicPr>
          <p:cNvPr id="2" name="Obrázok 1" descr="Obrázok, na ktorom je tmavopurpurová, lila (farba), ružová, gaštanovočervená&#10;&#10;Automaticky generovaný popis">
            <a:extLst>
              <a:ext uri="{FF2B5EF4-FFF2-40B4-BE49-F238E27FC236}">
                <a16:creationId xmlns:a16="http://schemas.microsoft.com/office/drawing/2014/main" id="{247B79C9-1608-872A-E053-1E7805F15D2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7938" y="11704955"/>
            <a:ext cx="10655935" cy="3414395"/>
          </a:xfrm>
          <a:prstGeom prst="rect">
            <a:avLst/>
          </a:prstGeom>
          <a:ln w="0">
            <a:noFill/>
          </a:ln>
        </p:spPr>
      </p:pic>
      <p:pic>
        <p:nvPicPr>
          <p:cNvPr id="3" name="Obrázok 2" descr="Obrázok, na ktorom je pestrofarebnosť, lila (farba), vzor, tmavopurpurová&#10;&#10;Automaticky generovaný popis">
            <a:extLst>
              <a:ext uri="{FF2B5EF4-FFF2-40B4-BE49-F238E27FC236}">
                <a16:creationId xmlns:a16="http://schemas.microsoft.com/office/drawing/2014/main" id="{FECFF6C4-81C6-F3AE-81F7-DE71569F8EB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9207" y="13161645"/>
            <a:ext cx="10653395" cy="1957705"/>
          </a:xfrm>
          <a:prstGeom prst="rect">
            <a:avLst/>
          </a:prstGeom>
          <a:ln w="0">
            <a:noFill/>
          </a:ln>
        </p:spPr>
      </p:pic>
      <p:pic>
        <p:nvPicPr>
          <p:cNvPr id="4" name="Obrázok 3">
            <a:extLst>
              <a:ext uri="{FF2B5EF4-FFF2-40B4-BE49-F238E27FC236}">
                <a16:creationId xmlns:a16="http://schemas.microsoft.com/office/drawing/2014/main" id="{CBE999A8-49BA-CE1B-E617-9F419DC006D4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2666" y="780211"/>
            <a:ext cx="3534762" cy="18592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46</Words>
  <Application>Microsoft Macintosh PowerPoint</Application>
  <PresentationFormat>Vlastná</PresentationFormat>
  <Paragraphs>10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6" baseType="lpstr">
      <vt:lpstr>Arial</vt:lpstr>
      <vt:lpstr>Symbol</vt:lpstr>
      <vt:lpstr>Times New Roman</vt:lpstr>
      <vt:lpstr>Wingdings</vt:lpstr>
      <vt:lpstr>Office Theme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>Ladislav Adamovič</cp:lastModifiedBy>
  <cp:revision>7</cp:revision>
  <dcterms:created xsi:type="dcterms:W3CDTF">2022-05-14T07:37:25Z</dcterms:created>
  <dcterms:modified xsi:type="dcterms:W3CDTF">2026-02-27T15:41:40Z</dcterms:modified>
  <dc:language>de-AT</dc:language>
</cp:coreProperties>
</file>